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6" r:id="rId3"/>
    <p:sldId id="257" r:id="rId4"/>
    <p:sldId id="261" r:id="rId5"/>
    <p:sldId id="259" r:id="rId6"/>
    <p:sldId id="258" r:id="rId7"/>
    <p:sldId id="260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69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 главный праздник страны – 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мая День Победы!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этой презентации вы познакомитесь с некоторыми фактами о Великой Отечественной Войне, а так же с названиями улиц г. Иваново, которые названы в честь героев ВОВ.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714884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Иваново МБДОУ №190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Даньшина Татьяна Константиновна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6" cy="686357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ull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43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6" cy="686357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Улицы г. Иваново, названные в честь героев Великой Отечественной Войны</a:t>
            </a:r>
          </a:p>
        </p:txBody>
      </p:sp>
      <p:pic>
        <p:nvPicPr>
          <p:cNvPr id="1026" name="Picture 2" descr="C:\Таня\90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6570663" cy="251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Рисуно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" name="Рисунок 15" descr="Рисунок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000108"/>
            <a:ext cx="3214678" cy="4357718"/>
          </a:xfrm>
          <a:prstGeom prst="rect">
            <a:avLst/>
          </a:prstGeom>
        </p:spPr>
      </p:pic>
      <p:pic>
        <p:nvPicPr>
          <p:cNvPr id="17" name="Рисунок 16" descr="Рисунок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428868"/>
            <a:ext cx="3714776" cy="1643074"/>
          </a:xfrm>
          <a:prstGeom prst="rect">
            <a:avLst/>
          </a:prstGeom>
        </p:spPr>
      </p:pic>
      <p:pic>
        <p:nvPicPr>
          <p:cNvPr id="18" name="Рисунок 17" descr="Рисунок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143380"/>
            <a:ext cx="3857652" cy="17145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71538" y="642918"/>
            <a:ext cx="2071702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Mongolian Baiti" panose="03000500000000000000" pitchFamily="66" charset="0"/>
              </a:rPr>
              <a:t>Александров </a:t>
            </a: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Mongolian Baiti" panose="03000500000000000000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Mongolian Baiti" panose="03000500000000000000" pitchFamily="66" charset="0"/>
              </a:rPr>
              <a:t>Геннадий Петрович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Mongolian Baiti" panose="03000500000000000000" pitchFamily="66" charset="0"/>
              </a:rPr>
              <a:t>(1918-1945)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6125" cy="6858000"/>
          </a:xfrm>
        </p:spPr>
      </p:pic>
      <p:pic>
        <p:nvPicPr>
          <p:cNvPr id="5" name="Рисунок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14348" y="3286124"/>
            <a:ext cx="1571636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357422" y="2143116"/>
            <a:ext cx="2786082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214942" y="1000108"/>
            <a:ext cx="3357586" cy="47863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571480"/>
            <a:ext cx="2643206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Хлебников </a:t>
            </a:r>
            <a:b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Николай Михайлович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(1895-1981)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6125" cy="6858000"/>
          </a:xfrm>
        </p:spPr>
      </p:pic>
      <p:pic>
        <p:nvPicPr>
          <p:cNvPr id="5" name="Рисунок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71538" y="3143248"/>
            <a:ext cx="3857652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3071802" y="1857364"/>
            <a:ext cx="1880379" cy="116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214942" y="928670"/>
            <a:ext cx="3328982" cy="4901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1071546"/>
            <a:ext cx="2143140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Белоросов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Владимир Александрович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(1923-1944)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9228" cy="6858000"/>
          </a:xfrm>
        </p:spPr>
      </p:pic>
      <p:pic>
        <p:nvPicPr>
          <p:cNvPr id="6" name="Рисунок 5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214942" y="928670"/>
            <a:ext cx="3300809" cy="485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071670" y="1785926"/>
            <a:ext cx="2954018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642910" y="3000372"/>
            <a:ext cx="4429156" cy="27680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571480"/>
            <a:ext cx="1500198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Лазарев </a:t>
            </a:r>
            <a:b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Сергей Иванович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(1923-1945)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8463" cy="6858000"/>
          </a:xfrm>
        </p:spPr>
      </p:pic>
      <p:pic>
        <p:nvPicPr>
          <p:cNvPr id="5" name="Рисунок 4" descr="Мемориальная доска Белову Павелу Алексеевичу в городе Иванов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214686"/>
            <a:ext cx="4071966" cy="267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емориальная доска Белову Павелу Алексеевичу в городе Иванов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571612"/>
            <a:ext cx="2370888" cy="145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928670"/>
            <a:ext cx="3214710" cy="49343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00100" y="642918"/>
            <a:ext cx="1500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20"/>
              </a:spcAft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Белов Павел Алексеевич(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1897-1962)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otkrytka-na-den-pobedy-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s709227_1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-71462"/>
            <a:ext cx="9151437" cy="69477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1462"/>
            <a:ext cx="9151437" cy="69294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1400"/>
            <a:ext cx="9144000" cy="7029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1462"/>
            <a:ext cx="9144000" cy="69294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635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103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Constantia</vt:lpstr>
      <vt:lpstr>Monotype Corsiva</vt:lpstr>
      <vt:lpstr>Times New Roman</vt:lpstr>
      <vt:lpstr>Wingdings 2</vt:lpstr>
      <vt:lpstr>Поток</vt:lpstr>
      <vt:lpstr>Скоро главный праздник страны –  9 мая День Победы! В этой презентации вы познакомитесь с некоторыми фактами о Великой Отечественной Войне, а так же с названиями улиц г. Иваново, которые названы в честь героев ВОВ.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Улицы г. Иваново, названные в честь героев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Егор</cp:lastModifiedBy>
  <cp:revision>14</cp:revision>
  <dcterms:created xsi:type="dcterms:W3CDTF">2020-04-21T09:36:55Z</dcterms:created>
  <dcterms:modified xsi:type="dcterms:W3CDTF">2021-04-10T12:48:31Z</dcterms:modified>
</cp:coreProperties>
</file>